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892DC-7012-4B09-8020-13CB7FDDE347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C78E3-BBDB-4C15-9939-51B0C1FAB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6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2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4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5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1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9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9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7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1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3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7EB24-D41F-4193-8104-8DF3537D5B70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5E91-B253-4881-A806-1C13F79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8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ackground paint splatter 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79691"/>
            <a:ext cx="12787952" cy="903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24083" y="1754479"/>
            <a:ext cx="953978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b="1" dirty="0">
                <a:latin typeface="THE MAPLE ORIGINS" panose="02000000000000000000" pitchFamily="2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67736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ackground paint splatter 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5911" y="0"/>
            <a:ext cx="13159120" cy="930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01003" y="1337481"/>
            <a:ext cx="10072048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700" dirty="0">
                <a:latin typeface="THE MAPLE ORIGINS" panose="02000000000000000000" pitchFamily="2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52735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604" y="-109182"/>
            <a:ext cx="12665123" cy="70695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48667" y="-586854"/>
            <a:ext cx="574570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9600" dirty="0">
                <a:latin typeface="Berlin Sans FB Demi" panose="020E0802020502020306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88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0251" y="-150125"/>
            <a:ext cx="12665123" cy="71104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94076" y="-662476"/>
            <a:ext cx="574570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9600" dirty="0">
                <a:latin typeface="Berlin Sans FB Demi" panose="020E0802020502020306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09789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7547" y="-109182"/>
            <a:ext cx="12719713" cy="71519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37378" y="-159306"/>
            <a:ext cx="479036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0" dirty="0">
                <a:latin typeface="Berlin Sans FB Demi" panose="020E0802020502020306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1338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603" y="-122830"/>
            <a:ext cx="12706065" cy="71104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7851" y="-600501"/>
            <a:ext cx="574570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9600" dirty="0">
                <a:latin typeface="Berlin Sans FB Demi" panose="020E0802020502020306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9531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Berlin Sans FB Demi</vt:lpstr>
      <vt:lpstr>Calibri</vt:lpstr>
      <vt:lpstr>Calibri Light</vt:lpstr>
      <vt:lpstr>THE MAPLE ORIGINS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Crowley</dc:creator>
  <cp:lastModifiedBy>Lauren Crowley</cp:lastModifiedBy>
  <cp:revision>10</cp:revision>
  <dcterms:created xsi:type="dcterms:W3CDTF">2016-10-19T12:35:22Z</dcterms:created>
  <dcterms:modified xsi:type="dcterms:W3CDTF">2016-10-19T13:30:31Z</dcterms:modified>
</cp:coreProperties>
</file>