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66" r:id="rId5"/>
    <p:sldId id="258" r:id="rId6"/>
    <p:sldId id="260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241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878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37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79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7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157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4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2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4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4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425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7047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87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838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38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01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1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E5E1D2E-6C89-4A88-9A74-EECF34BCA6C7}" type="datetimeFigureOut">
              <a:rPr lang="en-US" smtClean="0"/>
              <a:t>1/28/2017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0C46496-4878-41BB-90F3-A33A9C236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4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 Build a Fire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Jack London</a:t>
            </a:r>
          </a:p>
        </p:txBody>
      </p:sp>
    </p:spTree>
    <p:extLst>
      <p:ext uri="{BB962C8B-B14F-4D97-AF65-F5344CB8AC3E}">
        <p14:creationId xmlns:p14="http://schemas.microsoft.com/office/powerpoint/2010/main" val="2923286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Jack London</a:t>
            </a:r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3775" y="485667"/>
            <a:ext cx="4765580" cy="3700333"/>
          </a:xfrm>
        </p:spPr>
      </p:pic>
      <p:sp>
        <p:nvSpPr>
          <p:cNvPr id="5" name="TextBox 4"/>
          <p:cNvSpPr txBox="1"/>
          <p:nvPr/>
        </p:nvSpPr>
        <p:spPr>
          <a:xfrm>
            <a:off x="6496334" y="963338"/>
            <a:ext cx="382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Call of the Wild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758" y="2012667"/>
            <a:ext cx="382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White Fang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8053" y="3061996"/>
            <a:ext cx="3821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The Sea-wolf</a:t>
            </a:r>
          </a:p>
        </p:txBody>
      </p:sp>
    </p:spTree>
    <p:extLst>
      <p:ext uri="{BB962C8B-B14F-4D97-AF65-F5344CB8AC3E}">
        <p14:creationId xmlns:p14="http://schemas.microsoft.com/office/powerpoint/2010/main" val="161150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Published 1902</a:t>
            </a:r>
          </a:p>
        </p:txBody>
      </p:sp>
      <p:pic>
        <p:nvPicPr>
          <p:cNvPr id="4" name="Content Placeholder 3" descr="download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443161"/>
            <a:ext cx="5633990" cy="3783409"/>
          </a:xfrm>
        </p:spPr>
      </p:pic>
      <p:sp>
        <p:nvSpPr>
          <p:cNvPr id="5" name="TextBox 4"/>
          <p:cNvSpPr txBox="1"/>
          <p:nvPr/>
        </p:nvSpPr>
        <p:spPr>
          <a:xfrm>
            <a:off x="6933064" y="443161"/>
            <a:ext cx="41079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While reading this story, we will analyze: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Theme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Character development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Narration and perspective</a:t>
            </a:r>
          </a:p>
        </p:txBody>
      </p:sp>
    </p:spTree>
    <p:extLst>
      <p:ext uri="{BB962C8B-B14F-4D97-AF65-F5344CB8AC3E}">
        <p14:creationId xmlns:p14="http://schemas.microsoft.com/office/powerpoint/2010/main" val="264619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4147" y="244541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Yukon Territory</a:t>
            </a:r>
          </a:p>
        </p:txBody>
      </p:sp>
      <p:pic>
        <p:nvPicPr>
          <p:cNvPr id="1026" name="Picture 2" descr="Image result for yuk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82" y="1751608"/>
            <a:ext cx="6903995" cy="473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2136" y="1751608"/>
            <a:ext cx="3111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can you infer about the climate of the region?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1360" y="3258675"/>
            <a:ext cx="3111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Very cold during winter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1360" y="4285677"/>
            <a:ext cx="3111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Months of darkness or sunshine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4064" y="5343674"/>
            <a:ext cx="3111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Very remote from civilization</a:t>
            </a:r>
          </a:p>
        </p:txBody>
      </p:sp>
    </p:spTree>
    <p:extLst>
      <p:ext uri="{BB962C8B-B14F-4D97-AF65-F5344CB8AC3E}">
        <p14:creationId xmlns:p14="http://schemas.microsoft.com/office/powerpoint/2010/main" val="3060760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030" y="185505"/>
            <a:ext cx="8534400" cy="1507067"/>
          </a:xfrm>
        </p:spPr>
        <p:txBody>
          <a:bodyPr>
            <a:normAutofit/>
          </a:bodyPr>
          <a:lstStyle/>
          <a:p>
            <a:r>
              <a:rPr lang="en-US" sz="4400" dirty="0"/>
              <a:t>Expedition to the Yukon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01254" y="2156596"/>
            <a:ext cx="6155258" cy="38378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</a:rPr>
              <a:t>What will you bring?</a:t>
            </a:r>
          </a:p>
          <a:p>
            <a:r>
              <a:rPr lang="en-US" sz="3200" dirty="0">
                <a:solidFill>
                  <a:schemeClr val="tx1"/>
                </a:solidFill>
              </a:rPr>
              <a:t>You can only bring what you can carry. </a:t>
            </a:r>
          </a:p>
          <a:p>
            <a:r>
              <a:rPr lang="en-US" sz="3200" dirty="0">
                <a:solidFill>
                  <a:schemeClr val="tx1"/>
                </a:solidFill>
              </a:rPr>
              <a:t>You will be gone at least 30 days.</a:t>
            </a:r>
            <a:endParaRPr lang="th-TH" sz="3200" dirty="0">
              <a:solidFill>
                <a:schemeClr val="tx1"/>
              </a:solidFill>
            </a:endParaRPr>
          </a:p>
        </p:txBody>
      </p:sp>
      <p:pic>
        <p:nvPicPr>
          <p:cNvPr id="5" name="Picture 4" descr="download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374" y="472108"/>
            <a:ext cx="3330314" cy="548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6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451" y="859652"/>
            <a:ext cx="7818343" cy="1507067"/>
          </a:xfrm>
        </p:spPr>
        <p:txBody>
          <a:bodyPr/>
          <a:lstStyle/>
          <a:p>
            <a:r>
              <a:rPr lang="en-US" dirty="0"/>
              <a:t>Paragraphs 1: Characterization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314" y="2917746"/>
            <a:ext cx="8534400" cy="226211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What do we know about the character already?</a:t>
            </a:r>
          </a:p>
        </p:txBody>
      </p:sp>
      <p:pic>
        <p:nvPicPr>
          <p:cNvPr id="2050" name="Picture 2" descr="Image result for to build a 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326" y="450907"/>
            <a:ext cx="4019384" cy="435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70314" y="4751319"/>
            <a:ext cx="8534400" cy="1682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What might this foreshadow?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14033" y="15739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44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734" y="327547"/>
            <a:ext cx="8534400" cy="1507067"/>
          </a:xfrm>
        </p:spPr>
        <p:txBody>
          <a:bodyPr/>
          <a:lstStyle/>
          <a:p>
            <a:r>
              <a:rPr lang="en-US" dirty="0"/>
              <a:t>Narration and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105" y="1723030"/>
            <a:ext cx="6412624" cy="361526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How do we know what we know about the character?</a:t>
            </a:r>
          </a:p>
          <a:p>
            <a:r>
              <a:rPr lang="en-US" sz="3200" dirty="0">
                <a:solidFill>
                  <a:schemeClr val="tx1"/>
                </a:solidFill>
              </a:rPr>
              <a:t>What is the perspective?</a:t>
            </a:r>
          </a:p>
        </p:txBody>
      </p:sp>
      <p:pic>
        <p:nvPicPr>
          <p:cNvPr id="4098" name="Picture 2" descr="Image result for omniscient narr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099" y="1723030"/>
            <a:ext cx="3611799" cy="467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541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791" y="297469"/>
            <a:ext cx="8534400" cy="1507067"/>
          </a:xfrm>
        </p:spPr>
        <p:txBody>
          <a:bodyPr>
            <a:normAutofit/>
          </a:bodyPr>
          <a:lstStyle/>
          <a:p>
            <a:r>
              <a:rPr lang="en-US" sz="4000" b="1" dirty="0"/>
              <a:t>3</a:t>
            </a:r>
            <a:r>
              <a:rPr lang="en-US" sz="4000" b="1" baseline="30000" dirty="0"/>
              <a:t>rd</a:t>
            </a:r>
            <a:r>
              <a:rPr lang="en-US" sz="4000" b="1" dirty="0"/>
              <a:t> person narrations: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91" y="4470904"/>
            <a:ext cx="7217842" cy="952312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Third person omniscient: Removed narrator that knows everything that is happening, has happened and will happen to all the characters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6792" y="1615741"/>
            <a:ext cx="6849352" cy="15368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Third person limited: A removed narrator that knows or present only a limited amount of information to the reader based an certain character(s) point of view </a:t>
            </a:r>
          </a:p>
        </p:txBody>
      </p:sp>
      <p:pic>
        <p:nvPicPr>
          <p:cNvPr id="3074" name="Picture 2" descr="Image result for omniscient narra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27" y="1520207"/>
            <a:ext cx="3609975" cy="43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42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499" y="230384"/>
            <a:ext cx="8534400" cy="1507067"/>
          </a:xfrm>
        </p:spPr>
        <p:txBody>
          <a:bodyPr/>
          <a:lstStyle/>
          <a:p>
            <a:r>
              <a:rPr lang="en-US" dirty="0"/>
              <a:t>What is the difference between the dog and the man?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155" y="1642319"/>
            <a:ext cx="5866713" cy="243872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What is the </a:t>
            </a:r>
            <a:r>
              <a:rPr lang="en-US" sz="3600" b="1" dirty="0">
                <a:solidFill>
                  <a:schemeClr val="tx1"/>
                </a:solidFill>
              </a:rPr>
              <a:t>effect</a:t>
            </a:r>
            <a:r>
              <a:rPr lang="en-US" sz="3600" dirty="0">
                <a:solidFill>
                  <a:schemeClr val="tx1"/>
                </a:solidFill>
              </a:rPr>
              <a:t> of juxtaposing these two characters together?</a:t>
            </a:r>
          </a:p>
        </p:txBody>
      </p:sp>
      <p:pic>
        <p:nvPicPr>
          <p:cNvPr id="5122" name="Picture 2" descr="Image result for to build a 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901" y="1472181"/>
            <a:ext cx="2944007" cy="391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530373" y="3702902"/>
            <a:ext cx="5866713" cy="1469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/>
                </a:solidFill>
              </a:rPr>
              <a:t>What might it add to the theme?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3579" y="4993535"/>
            <a:ext cx="5866713" cy="1469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tx1"/>
                </a:solidFill>
              </a:rPr>
              <a:t>Why might London have chosen this title?</a:t>
            </a:r>
          </a:p>
        </p:txBody>
      </p:sp>
    </p:spTree>
    <p:extLst>
      <p:ext uri="{BB962C8B-B14F-4D97-AF65-F5344CB8AC3E}">
        <p14:creationId xmlns:p14="http://schemas.microsoft.com/office/powerpoint/2010/main" val="52395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940" y="174640"/>
            <a:ext cx="8534400" cy="1507067"/>
          </a:xfrm>
        </p:spPr>
        <p:txBody>
          <a:bodyPr/>
          <a:lstStyle/>
          <a:p>
            <a:r>
              <a:rPr lang="en-US" dirty="0"/>
              <a:t>Two paragraph Mini-essay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019" y="1681707"/>
            <a:ext cx="5934952" cy="361526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How does the third person narration enable London to relate the struggle between man and nature, knowledge and instinct.</a:t>
            </a:r>
          </a:p>
        </p:txBody>
      </p:sp>
      <p:pic>
        <p:nvPicPr>
          <p:cNvPr id="6146" name="Picture 2" descr="Image result for to build a 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756" y="2233115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93919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48</TotalTime>
  <Words>241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DilleniaUPC</vt:lpstr>
      <vt:lpstr>Wingdings 3</vt:lpstr>
      <vt:lpstr>Slice</vt:lpstr>
      <vt:lpstr>To Build a Fire</vt:lpstr>
      <vt:lpstr>Jack London</vt:lpstr>
      <vt:lpstr>Published 1902</vt:lpstr>
      <vt:lpstr>Yukon Territory</vt:lpstr>
      <vt:lpstr>Expedition to the Yukon</vt:lpstr>
      <vt:lpstr>Paragraphs 1: Characterization</vt:lpstr>
      <vt:lpstr>Narration and Perspective</vt:lpstr>
      <vt:lpstr>3rd person narrations:</vt:lpstr>
      <vt:lpstr>What is the difference between the dog and the man?</vt:lpstr>
      <vt:lpstr>Two paragraph Mini-essay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Build a Fire</dc:title>
  <dc:creator>Lauren Crowley</dc:creator>
  <cp:lastModifiedBy>Lauren Crowley</cp:lastModifiedBy>
  <cp:revision>8</cp:revision>
  <dcterms:created xsi:type="dcterms:W3CDTF">2016-11-22T04:11:57Z</dcterms:created>
  <dcterms:modified xsi:type="dcterms:W3CDTF">2017-01-28T08:37:11Z</dcterms:modified>
</cp:coreProperties>
</file>