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4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52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2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09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37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93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92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98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39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F1A9F-7402-4E85-91E7-2E415CDE7054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B1C83-FCAA-4041-946F-9DEE3CFE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0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7001301" y="218364"/>
            <a:ext cx="4517409" cy="1337481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103659" y="314319"/>
            <a:ext cx="441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Head: How intelligent is he or she? 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7215897" y="3309894"/>
            <a:ext cx="4771386" cy="1639520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346264" y="3417479"/>
            <a:ext cx="4172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Heart: What do they care most about? What do they want most of all?</a:t>
            </a:r>
          </a:p>
        </p:txBody>
      </p:sp>
      <p:pic>
        <p:nvPicPr>
          <p:cNvPr id="1028" name="Picture 4" descr="Image result for stick 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407" y="1132764"/>
            <a:ext cx="2719317" cy="543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812122" y="150391"/>
            <a:ext cx="2852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Berlin Sans FB" panose="020E0602020502020306" pitchFamily="34" charset="0"/>
              </a:rPr>
              <a:t>Character Development 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176283" y="498985"/>
            <a:ext cx="3646796" cy="1066252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4952" y="503640"/>
            <a:ext cx="256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Eyes: How does he or she see the world?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9059" y="1734318"/>
            <a:ext cx="2701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Shoulders: What burdens does he or she carry?</a:t>
            </a:r>
          </a:p>
        </p:txBody>
      </p:sp>
      <p:sp>
        <p:nvSpPr>
          <p:cNvPr id="15" name="Rectangle: Rounded Corners 14"/>
          <p:cNvSpPr/>
          <p:nvPr/>
        </p:nvSpPr>
        <p:spPr>
          <a:xfrm>
            <a:off x="272955" y="1734318"/>
            <a:ext cx="4028364" cy="1404667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871131" y="672300"/>
            <a:ext cx="605335" cy="8835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086065" y="1080482"/>
            <a:ext cx="1867139" cy="2413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angle: Rounded Corners 23"/>
          <p:cNvSpPr/>
          <p:nvPr/>
        </p:nvSpPr>
        <p:spPr>
          <a:xfrm>
            <a:off x="7215897" y="1767910"/>
            <a:ext cx="4517409" cy="1337481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318255" y="1811315"/>
            <a:ext cx="4415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Mouth: What does their voice sound like?</a:t>
            </a:r>
          </a:p>
          <a:p>
            <a:r>
              <a:rPr lang="en-US" dirty="0">
                <a:latin typeface="Berlin Sans FB" panose="020E0602020502020306" pitchFamily="34" charset="0"/>
              </a:rPr>
              <a:t>Do they speak in slang or with an accent?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5243582" y="1855255"/>
            <a:ext cx="1857802" cy="3343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970592" y="1938876"/>
            <a:ext cx="1710590" cy="7497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5165961" y="3105391"/>
            <a:ext cx="2049936" cy="2120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Image result for transparent he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213" y="2860491"/>
            <a:ext cx="465704" cy="55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: Rounded Corners 33"/>
          <p:cNvSpPr/>
          <p:nvPr/>
        </p:nvSpPr>
        <p:spPr>
          <a:xfrm>
            <a:off x="214952" y="3450523"/>
            <a:ext cx="4028364" cy="1404667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84789" y="3494721"/>
            <a:ext cx="3677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Legs: What do they rely on?  What keeps them standing?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900468" y="3584433"/>
            <a:ext cx="1709916" cy="11240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ectangle: Rounded Corners 39"/>
          <p:cNvSpPr/>
          <p:nvPr/>
        </p:nvSpPr>
        <p:spPr>
          <a:xfrm>
            <a:off x="176283" y="5099775"/>
            <a:ext cx="4028364" cy="1404667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249390" y="5166728"/>
            <a:ext cx="3677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Achilles Heel: What is his or her biggest weakness?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3527306" y="5604302"/>
            <a:ext cx="949160" cy="4533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ectangle: Rounded Corners 46"/>
          <p:cNvSpPr/>
          <p:nvPr/>
        </p:nvSpPr>
        <p:spPr>
          <a:xfrm>
            <a:off x="6747324" y="5166728"/>
            <a:ext cx="4771386" cy="1639520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6984789" y="5264165"/>
            <a:ext cx="4172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Feet: What are their roots? Where do they come from? What culture?</a:t>
            </a:r>
          </a:p>
        </p:txBody>
      </p:sp>
      <p:cxnSp>
        <p:nvCxnSpPr>
          <p:cNvPr id="49" name="Straight Arrow Connector 48"/>
          <p:cNvCxnSpPr>
            <a:stCxn id="48" idx="1"/>
          </p:cNvCxnSpPr>
          <p:nvPr/>
        </p:nvCxnSpPr>
        <p:spPr>
          <a:xfrm flipH="1">
            <a:off x="5302405" y="5587331"/>
            <a:ext cx="1682384" cy="6101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18982" y="2337574"/>
            <a:ext cx="188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erlin Sans FB" panose="020E0602020502020306" pitchFamily="34" charset="0"/>
              </a:rPr>
              <a:t>Arms: What are their strengths?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1999681" y="2883097"/>
            <a:ext cx="2452438" cy="414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827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plot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8" y="272955"/>
            <a:ext cx="12091915" cy="619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162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</TotalTime>
  <Words>115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Berlin Sans FB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Crowley</dc:creator>
  <cp:lastModifiedBy>Lauren Crowley</cp:lastModifiedBy>
  <cp:revision>6</cp:revision>
  <dcterms:created xsi:type="dcterms:W3CDTF">2016-11-02T09:45:48Z</dcterms:created>
  <dcterms:modified xsi:type="dcterms:W3CDTF">2017-02-02T13:25:57Z</dcterms:modified>
</cp:coreProperties>
</file>