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F1A9F-7402-4E85-91E7-2E415CDE7054}" type="datetimeFigureOut">
              <a:rPr lang="en-US" smtClean="0"/>
              <a:t>2/2/2017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B1C83-FCAA-4041-946F-9DEE3CFE5E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472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F1A9F-7402-4E85-91E7-2E415CDE7054}" type="datetimeFigureOut">
              <a:rPr lang="en-US" smtClean="0"/>
              <a:t>2/2/2017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B1C83-FCAA-4041-946F-9DEE3CFE5E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0520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F1A9F-7402-4E85-91E7-2E415CDE7054}" type="datetimeFigureOut">
              <a:rPr lang="en-US" smtClean="0"/>
              <a:t>2/2/2017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B1C83-FCAA-4041-946F-9DEE3CFE5E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125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F1A9F-7402-4E85-91E7-2E415CDE7054}" type="datetimeFigureOut">
              <a:rPr lang="en-US" smtClean="0"/>
              <a:t>2/2/2017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B1C83-FCAA-4041-946F-9DEE3CFE5E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909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F1A9F-7402-4E85-91E7-2E415CDE7054}" type="datetimeFigureOut">
              <a:rPr lang="en-US" smtClean="0"/>
              <a:t>2/2/2017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B1C83-FCAA-4041-946F-9DEE3CFE5E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28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F1A9F-7402-4E85-91E7-2E415CDE7054}" type="datetimeFigureOut">
              <a:rPr lang="en-US" smtClean="0"/>
              <a:t>2/2/2017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B1C83-FCAA-4041-946F-9DEE3CFE5E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3714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F1A9F-7402-4E85-91E7-2E415CDE7054}" type="datetimeFigureOut">
              <a:rPr lang="en-US" smtClean="0"/>
              <a:t>2/2/2017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B1C83-FCAA-4041-946F-9DEE3CFE5E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700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F1A9F-7402-4E85-91E7-2E415CDE7054}" type="datetimeFigureOut">
              <a:rPr lang="en-US" smtClean="0"/>
              <a:t>2/2/2017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B1C83-FCAA-4041-946F-9DEE3CFE5E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8932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F1A9F-7402-4E85-91E7-2E415CDE7054}" type="datetimeFigureOut">
              <a:rPr lang="en-US" smtClean="0"/>
              <a:t>2/2/2017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B1C83-FCAA-4041-946F-9DEE3CFE5E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3921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F1A9F-7402-4E85-91E7-2E415CDE7054}" type="datetimeFigureOut">
              <a:rPr lang="en-US" smtClean="0"/>
              <a:t>2/2/2017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B1C83-FCAA-4041-946F-9DEE3CFE5E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9802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F1A9F-7402-4E85-91E7-2E415CDE7054}" type="datetimeFigureOut">
              <a:rPr lang="en-US" smtClean="0"/>
              <a:t>2/2/2017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B1C83-FCAA-4041-946F-9DEE3CFE5E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0395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1F1A9F-7402-4E85-91E7-2E415CDE7054}" type="datetimeFigureOut">
              <a:rPr lang="en-US" smtClean="0"/>
              <a:t>2/2/2017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0B1C83-FCAA-4041-946F-9DEE3CFE5E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2037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/>
          <p:cNvSpPr/>
          <p:nvPr/>
        </p:nvSpPr>
        <p:spPr>
          <a:xfrm>
            <a:off x="7001301" y="218364"/>
            <a:ext cx="4517409" cy="1337481"/>
          </a:xfrm>
          <a:prstGeom prst="roundRect">
            <a:avLst/>
          </a:prstGeom>
          <a:noFill/>
          <a:ln w="3810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7103659" y="314319"/>
            <a:ext cx="44150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Berlin Sans FB" panose="020E0602020502020306" pitchFamily="34" charset="0"/>
              </a:rPr>
              <a:t>Head: How intelligent is he or she? </a:t>
            </a:r>
          </a:p>
        </p:txBody>
      </p:sp>
      <p:sp>
        <p:nvSpPr>
          <p:cNvPr id="8" name="Rectangle: Rounded Corners 7"/>
          <p:cNvSpPr/>
          <p:nvPr/>
        </p:nvSpPr>
        <p:spPr>
          <a:xfrm>
            <a:off x="7215897" y="3309894"/>
            <a:ext cx="4771386" cy="1639520"/>
          </a:xfrm>
          <a:prstGeom prst="roundRect">
            <a:avLst/>
          </a:prstGeom>
          <a:noFill/>
          <a:ln w="3810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7346264" y="3417479"/>
            <a:ext cx="41724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Berlin Sans FB" panose="020E0602020502020306" pitchFamily="34" charset="0"/>
              </a:rPr>
              <a:t>Heart: What do they care most about? What do they want most of all?</a:t>
            </a:r>
          </a:p>
        </p:txBody>
      </p:sp>
      <p:pic>
        <p:nvPicPr>
          <p:cNvPr id="1028" name="Picture 4" descr="Image result for stick ma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6407" y="1132764"/>
            <a:ext cx="2719317" cy="5438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3812122" y="150391"/>
            <a:ext cx="285238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u="sng" dirty="0">
                <a:latin typeface="Berlin Sans FB" panose="020E0602020502020306" pitchFamily="34" charset="0"/>
              </a:rPr>
              <a:t>Character Development </a:t>
            </a:r>
          </a:p>
        </p:txBody>
      </p:sp>
      <p:sp>
        <p:nvSpPr>
          <p:cNvPr id="12" name="Rectangle: Rounded Corners 11"/>
          <p:cNvSpPr/>
          <p:nvPr/>
        </p:nvSpPr>
        <p:spPr>
          <a:xfrm>
            <a:off x="176283" y="498985"/>
            <a:ext cx="3646796" cy="1066252"/>
          </a:xfrm>
          <a:prstGeom prst="roundRect">
            <a:avLst/>
          </a:prstGeom>
          <a:noFill/>
          <a:ln w="3810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214952" y="503640"/>
            <a:ext cx="2569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Berlin Sans FB" panose="020E0602020502020306" pitchFamily="34" charset="0"/>
              </a:rPr>
              <a:t>Eyes: How does he or she see the world?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9059" y="1734318"/>
            <a:ext cx="27016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Berlin Sans FB" panose="020E0602020502020306" pitchFamily="34" charset="0"/>
              </a:rPr>
              <a:t>Shoulders: What burdens does he or she carry?</a:t>
            </a:r>
          </a:p>
        </p:txBody>
      </p:sp>
      <p:sp>
        <p:nvSpPr>
          <p:cNvPr id="15" name="Rectangle: Rounded Corners 14"/>
          <p:cNvSpPr/>
          <p:nvPr/>
        </p:nvSpPr>
        <p:spPr>
          <a:xfrm>
            <a:off x="272955" y="1734318"/>
            <a:ext cx="4028364" cy="1404667"/>
          </a:xfrm>
          <a:prstGeom prst="roundRect">
            <a:avLst/>
          </a:prstGeom>
          <a:noFill/>
          <a:ln w="3810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3871131" y="672300"/>
            <a:ext cx="605335" cy="88354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H="1">
            <a:off x="5086065" y="1080482"/>
            <a:ext cx="1867139" cy="24133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Rectangle: Rounded Corners 23"/>
          <p:cNvSpPr/>
          <p:nvPr/>
        </p:nvSpPr>
        <p:spPr>
          <a:xfrm>
            <a:off x="7215897" y="1767910"/>
            <a:ext cx="4517409" cy="1337481"/>
          </a:xfrm>
          <a:prstGeom prst="roundRect">
            <a:avLst/>
          </a:prstGeom>
          <a:noFill/>
          <a:ln w="3810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7318255" y="1811315"/>
            <a:ext cx="44150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Berlin Sans FB" panose="020E0602020502020306" pitchFamily="34" charset="0"/>
              </a:rPr>
              <a:t>Mouth: What does their voice sound like?</a:t>
            </a:r>
          </a:p>
          <a:p>
            <a:r>
              <a:rPr lang="en-US" dirty="0">
                <a:latin typeface="Berlin Sans FB" panose="020E0602020502020306" pitchFamily="34" charset="0"/>
              </a:rPr>
              <a:t>Do they speak in slang or with an accent?</a:t>
            </a:r>
          </a:p>
        </p:txBody>
      </p:sp>
      <p:cxnSp>
        <p:nvCxnSpPr>
          <p:cNvPr id="26" name="Straight Arrow Connector 25"/>
          <p:cNvCxnSpPr/>
          <p:nvPr/>
        </p:nvCxnSpPr>
        <p:spPr>
          <a:xfrm flipH="1">
            <a:off x="5243582" y="1855255"/>
            <a:ext cx="1857802" cy="33436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2970592" y="1938876"/>
            <a:ext cx="1710590" cy="74973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H="1" flipV="1">
            <a:off x="5165961" y="3105391"/>
            <a:ext cx="2049936" cy="21206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30" name="Picture 6" descr="Image result for transparent he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3213" y="2860491"/>
            <a:ext cx="465704" cy="556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Rectangle: Rounded Corners 33"/>
          <p:cNvSpPr/>
          <p:nvPr/>
        </p:nvSpPr>
        <p:spPr>
          <a:xfrm>
            <a:off x="214952" y="3450523"/>
            <a:ext cx="4028364" cy="1404667"/>
          </a:xfrm>
          <a:prstGeom prst="roundRect">
            <a:avLst/>
          </a:prstGeom>
          <a:noFill/>
          <a:ln w="3810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/>
          <p:cNvSpPr txBox="1"/>
          <p:nvPr/>
        </p:nvSpPr>
        <p:spPr>
          <a:xfrm>
            <a:off x="284789" y="3494721"/>
            <a:ext cx="36773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Berlin Sans FB" panose="020E0602020502020306" pitchFamily="34" charset="0"/>
              </a:rPr>
              <a:t>Legs: What do they rely on?  What keeps them standing?</a:t>
            </a:r>
          </a:p>
        </p:txBody>
      </p:sp>
      <p:cxnSp>
        <p:nvCxnSpPr>
          <p:cNvPr id="36" name="Straight Arrow Connector 35"/>
          <p:cNvCxnSpPr/>
          <p:nvPr/>
        </p:nvCxnSpPr>
        <p:spPr>
          <a:xfrm>
            <a:off x="2900468" y="3584433"/>
            <a:ext cx="1709916" cy="112404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0" name="Rectangle: Rounded Corners 39"/>
          <p:cNvSpPr/>
          <p:nvPr/>
        </p:nvSpPr>
        <p:spPr>
          <a:xfrm>
            <a:off x="176283" y="5099775"/>
            <a:ext cx="4028364" cy="1404667"/>
          </a:xfrm>
          <a:prstGeom prst="roundRect">
            <a:avLst/>
          </a:prstGeom>
          <a:noFill/>
          <a:ln w="3810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Box 41"/>
          <p:cNvSpPr txBox="1"/>
          <p:nvPr/>
        </p:nvSpPr>
        <p:spPr>
          <a:xfrm>
            <a:off x="249390" y="5166728"/>
            <a:ext cx="36773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Berlin Sans FB" panose="020E0602020502020306" pitchFamily="34" charset="0"/>
              </a:rPr>
              <a:t>Achilles Heel: What is his or her biggest weakness?</a:t>
            </a:r>
          </a:p>
        </p:txBody>
      </p:sp>
      <p:cxnSp>
        <p:nvCxnSpPr>
          <p:cNvPr id="43" name="Straight Arrow Connector 42"/>
          <p:cNvCxnSpPr/>
          <p:nvPr/>
        </p:nvCxnSpPr>
        <p:spPr>
          <a:xfrm>
            <a:off x="3527306" y="5604302"/>
            <a:ext cx="949160" cy="45334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Rectangle: Rounded Corners 46"/>
          <p:cNvSpPr/>
          <p:nvPr/>
        </p:nvSpPr>
        <p:spPr>
          <a:xfrm>
            <a:off x="6747324" y="5166728"/>
            <a:ext cx="4771386" cy="1639520"/>
          </a:xfrm>
          <a:prstGeom prst="roundRect">
            <a:avLst/>
          </a:prstGeom>
          <a:noFill/>
          <a:ln w="3810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TextBox 47"/>
          <p:cNvSpPr txBox="1"/>
          <p:nvPr/>
        </p:nvSpPr>
        <p:spPr>
          <a:xfrm>
            <a:off x="6984789" y="5264165"/>
            <a:ext cx="41724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Berlin Sans FB" panose="020E0602020502020306" pitchFamily="34" charset="0"/>
              </a:rPr>
              <a:t>Feet: What are their roots? Where do they come from? What culture?</a:t>
            </a:r>
          </a:p>
        </p:txBody>
      </p:sp>
      <p:cxnSp>
        <p:nvCxnSpPr>
          <p:cNvPr id="49" name="Straight Arrow Connector 48"/>
          <p:cNvCxnSpPr>
            <a:stCxn id="48" idx="1"/>
          </p:cNvCxnSpPr>
          <p:nvPr/>
        </p:nvCxnSpPr>
        <p:spPr>
          <a:xfrm flipH="1">
            <a:off x="5302405" y="5587331"/>
            <a:ext cx="1682384" cy="61016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318982" y="2337574"/>
            <a:ext cx="18814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Berlin Sans FB" panose="020E0602020502020306" pitchFamily="34" charset="0"/>
              </a:rPr>
              <a:t>Arms: What are their strengths?</a:t>
            </a:r>
          </a:p>
        </p:txBody>
      </p:sp>
      <p:cxnSp>
        <p:nvCxnSpPr>
          <p:cNvPr id="53" name="Straight Arrow Connector 52"/>
          <p:cNvCxnSpPr/>
          <p:nvPr/>
        </p:nvCxnSpPr>
        <p:spPr>
          <a:xfrm>
            <a:off x="1999681" y="2883097"/>
            <a:ext cx="2452438" cy="4149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38273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age result for plot diagra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78" y="272955"/>
            <a:ext cx="12091915" cy="6196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21620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Clutchee" pitchFamily="50" charset="0"/>
              </a:rPr>
              <a:t>Storyboard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9788461"/>
              </p:ext>
            </p:extLst>
          </p:nvPr>
        </p:nvGraphicFramePr>
        <p:xfrm>
          <a:off x="0" y="1351128"/>
          <a:ext cx="12192000" cy="55068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8400">
                  <a:extLst>
                    <a:ext uri="{9D8B030D-6E8A-4147-A177-3AD203B41FA5}">
                      <a16:colId xmlns:a16="http://schemas.microsoft.com/office/drawing/2014/main" val="2426597030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1256617263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427675909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41174507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1698497757"/>
                    </a:ext>
                  </a:extLst>
                </a:gridCol>
              </a:tblGrid>
              <a:tr h="275343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8072946"/>
                  </a:ext>
                </a:extLst>
              </a:tr>
              <a:tr h="275343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27425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22260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Clutchee" pitchFamily="50" charset="0"/>
              </a:rPr>
              <a:t>Storyboard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0" y="1351128"/>
          <a:ext cx="12192000" cy="55068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8400">
                  <a:extLst>
                    <a:ext uri="{9D8B030D-6E8A-4147-A177-3AD203B41FA5}">
                      <a16:colId xmlns:a16="http://schemas.microsoft.com/office/drawing/2014/main" val="2426597030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1256617263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427675909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41174507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1698497757"/>
                    </a:ext>
                  </a:extLst>
                </a:gridCol>
              </a:tblGrid>
              <a:tr h="275343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8072946"/>
                  </a:ext>
                </a:extLst>
              </a:tr>
              <a:tr h="275343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27425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86962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907</TotalTime>
  <Words>117</Words>
  <Application>Microsoft Office PowerPoint</Application>
  <PresentationFormat>Widescreen</PresentationFormat>
  <Paragraphs>13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Berlin Sans FB</vt:lpstr>
      <vt:lpstr>Calibri</vt:lpstr>
      <vt:lpstr>Calibri Light</vt:lpstr>
      <vt:lpstr>Clutchee</vt:lpstr>
      <vt:lpstr>Office Theme</vt:lpstr>
      <vt:lpstr>PowerPoint Presentation</vt:lpstr>
      <vt:lpstr>PowerPoint Presentation</vt:lpstr>
      <vt:lpstr>Storyboard</vt:lpstr>
      <vt:lpstr>Storyboard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Lauren Crowley</dc:creator>
  <cp:lastModifiedBy>Lauren Crowley</cp:lastModifiedBy>
  <cp:revision>7</cp:revision>
  <dcterms:created xsi:type="dcterms:W3CDTF">2016-11-02T09:45:48Z</dcterms:created>
  <dcterms:modified xsi:type="dcterms:W3CDTF">2017-02-02T14:59:13Z</dcterms:modified>
</cp:coreProperties>
</file>